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7559675" cy="21788438"/>
  <p:notesSz cx="6858000" cy="9144000"/>
  <p:defaultTextStyle>
    <a:defPPr>
      <a:defRPr lang="en-US"/>
    </a:defPPr>
    <a:lvl1pPr marL="0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1pPr>
    <a:lvl2pPr marL="909096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2pPr>
    <a:lvl3pPr marL="1818193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3pPr>
    <a:lvl4pPr marL="2727289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4pPr>
    <a:lvl5pPr marL="3636386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5pPr>
    <a:lvl6pPr marL="4545482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6pPr>
    <a:lvl7pPr marL="5454579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7pPr>
    <a:lvl8pPr marL="6363675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8pPr>
    <a:lvl9pPr marL="7272772" algn="l" defTabSz="909096" rtl="0" eaLnBrk="1" latinLnBrk="0" hangingPunct="1">
      <a:defRPr sz="3579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7" d="100"/>
          <a:sy n="27" d="100"/>
        </p:scale>
        <p:origin x="322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8" y="3565844"/>
            <a:ext cx="6425723" cy="7585605"/>
          </a:xfrm>
        </p:spPr>
        <p:txBody>
          <a:bodyPr anchor="b"/>
          <a:lstStyle>
            <a:lvl1pPr algn="ctr">
              <a:defRPr sz="495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11443976"/>
            <a:ext cx="5669757" cy="5260493"/>
          </a:xfrm>
        </p:spPr>
        <p:txBody>
          <a:bodyPr/>
          <a:lstStyle>
            <a:lvl1pPr marL="0" indent="0" algn="ctr">
              <a:buNone/>
              <a:defRPr sz="1982"/>
            </a:lvl1pPr>
            <a:lvl2pPr marL="377647" indent="0" algn="ctr">
              <a:buNone/>
              <a:defRPr sz="1652"/>
            </a:lvl2pPr>
            <a:lvl3pPr marL="755294" indent="0" algn="ctr">
              <a:buNone/>
              <a:defRPr sz="1487"/>
            </a:lvl3pPr>
            <a:lvl4pPr marL="1132942" indent="0" algn="ctr">
              <a:buNone/>
              <a:defRPr sz="1322"/>
            </a:lvl4pPr>
            <a:lvl5pPr marL="1510589" indent="0" algn="ctr">
              <a:buNone/>
              <a:defRPr sz="1322"/>
            </a:lvl5pPr>
            <a:lvl6pPr marL="1888236" indent="0" algn="ctr">
              <a:buNone/>
              <a:defRPr sz="1322"/>
            </a:lvl6pPr>
            <a:lvl7pPr marL="2265883" indent="0" algn="ctr">
              <a:buNone/>
              <a:defRPr sz="1322"/>
            </a:lvl7pPr>
            <a:lvl8pPr marL="2643530" indent="0" algn="ctr">
              <a:buNone/>
              <a:defRPr sz="1322"/>
            </a:lvl8pPr>
            <a:lvl9pPr marL="3021178" indent="0" algn="ctr">
              <a:buNone/>
              <a:defRPr sz="1322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78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68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1160033"/>
            <a:ext cx="1630055" cy="1846469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1160033"/>
            <a:ext cx="4795669" cy="1846469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153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116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5431986"/>
            <a:ext cx="6520220" cy="9063384"/>
          </a:xfrm>
        </p:spPr>
        <p:txBody>
          <a:bodyPr anchor="b"/>
          <a:lstStyle>
            <a:lvl1pPr>
              <a:defRPr sz="495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14581113"/>
            <a:ext cx="6520220" cy="4766221"/>
          </a:xfrm>
        </p:spPr>
        <p:txBody>
          <a:bodyPr/>
          <a:lstStyle>
            <a:lvl1pPr marL="0" indent="0">
              <a:buNone/>
              <a:defRPr sz="1982">
                <a:solidFill>
                  <a:schemeClr val="tx1"/>
                </a:solidFill>
              </a:defRPr>
            </a:lvl1pPr>
            <a:lvl2pPr marL="377647" indent="0">
              <a:buNone/>
              <a:defRPr sz="1652">
                <a:solidFill>
                  <a:schemeClr val="tx1">
                    <a:tint val="75000"/>
                  </a:schemeClr>
                </a:solidFill>
              </a:defRPr>
            </a:lvl2pPr>
            <a:lvl3pPr marL="755294" indent="0">
              <a:buNone/>
              <a:defRPr sz="1487">
                <a:solidFill>
                  <a:schemeClr val="tx1">
                    <a:tint val="75000"/>
                  </a:schemeClr>
                </a:solidFill>
              </a:defRPr>
            </a:lvl3pPr>
            <a:lvl4pPr marL="1132942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0589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8236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588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353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117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184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5800164"/>
            <a:ext cx="3212862" cy="1382456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5800164"/>
            <a:ext cx="3212862" cy="1382456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56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3" y="1160037"/>
            <a:ext cx="6520220" cy="421142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5341195"/>
            <a:ext cx="3198096" cy="2617636"/>
          </a:xfrm>
        </p:spPr>
        <p:txBody>
          <a:bodyPr anchor="b"/>
          <a:lstStyle>
            <a:lvl1pPr marL="0" indent="0">
              <a:buNone/>
              <a:defRPr sz="1982" b="1"/>
            </a:lvl1pPr>
            <a:lvl2pPr marL="377647" indent="0">
              <a:buNone/>
              <a:defRPr sz="1652" b="1"/>
            </a:lvl2pPr>
            <a:lvl3pPr marL="755294" indent="0">
              <a:buNone/>
              <a:defRPr sz="1487" b="1"/>
            </a:lvl3pPr>
            <a:lvl4pPr marL="1132942" indent="0">
              <a:buNone/>
              <a:defRPr sz="1322" b="1"/>
            </a:lvl4pPr>
            <a:lvl5pPr marL="1510589" indent="0">
              <a:buNone/>
              <a:defRPr sz="1322" b="1"/>
            </a:lvl5pPr>
            <a:lvl6pPr marL="1888236" indent="0">
              <a:buNone/>
              <a:defRPr sz="1322" b="1"/>
            </a:lvl6pPr>
            <a:lvl7pPr marL="2265883" indent="0">
              <a:buNone/>
              <a:defRPr sz="1322" b="1"/>
            </a:lvl7pPr>
            <a:lvl8pPr marL="2643530" indent="0">
              <a:buNone/>
              <a:defRPr sz="1322" b="1"/>
            </a:lvl8pPr>
            <a:lvl9pPr marL="3021178" indent="0">
              <a:buNone/>
              <a:defRPr sz="1322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7958831"/>
            <a:ext cx="3198096" cy="117062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5341195"/>
            <a:ext cx="3213847" cy="2617636"/>
          </a:xfrm>
        </p:spPr>
        <p:txBody>
          <a:bodyPr anchor="b"/>
          <a:lstStyle>
            <a:lvl1pPr marL="0" indent="0">
              <a:buNone/>
              <a:defRPr sz="1982" b="1"/>
            </a:lvl1pPr>
            <a:lvl2pPr marL="377647" indent="0">
              <a:buNone/>
              <a:defRPr sz="1652" b="1"/>
            </a:lvl2pPr>
            <a:lvl3pPr marL="755294" indent="0">
              <a:buNone/>
              <a:defRPr sz="1487" b="1"/>
            </a:lvl3pPr>
            <a:lvl4pPr marL="1132942" indent="0">
              <a:buNone/>
              <a:defRPr sz="1322" b="1"/>
            </a:lvl4pPr>
            <a:lvl5pPr marL="1510589" indent="0">
              <a:buNone/>
              <a:defRPr sz="1322" b="1"/>
            </a:lvl5pPr>
            <a:lvl6pPr marL="1888236" indent="0">
              <a:buNone/>
              <a:defRPr sz="1322" b="1"/>
            </a:lvl6pPr>
            <a:lvl7pPr marL="2265883" indent="0">
              <a:buNone/>
              <a:defRPr sz="1322" b="1"/>
            </a:lvl7pPr>
            <a:lvl8pPr marL="2643530" indent="0">
              <a:buNone/>
              <a:defRPr sz="1322" b="1"/>
            </a:lvl8pPr>
            <a:lvl9pPr marL="3021178" indent="0">
              <a:buNone/>
              <a:defRPr sz="1322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7958831"/>
            <a:ext cx="3213847" cy="117062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88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688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43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452562"/>
            <a:ext cx="2438192" cy="5083971"/>
          </a:xfrm>
        </p:spPr>
        <p:txBody>
          <a:bodyPr anchor="b"/>
          <a:lstStyle>
            <a:lvl1pPr>
              <a:defRPr sz="264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3137138"/>
            <a:ext cx="3827086" cy="15483913"/>
          </a:xfrm>
        </p:spPr>
        <p:txBody>
          <a:bodyPr/>
          <a:lstStyle>
            <a:lvl1pPr>
              <a:defRPr sz="2643"/>
            </a:lvl1pPr>
            <a:lvl2pPr>
              <a:defRPr sz="2313"/>
            </a:lvl2pPr>
            <a:lvl3pPr>
              <a:defRPr sz="1982"/>
            </a:lvl3pPr>
            <a:lvl4pPr>
              <a:defRPr sz="1652"/>
            </a:lvl4pPr>
            <a:lvl5pPr>
              <a:defRPr sz="1652"/>
            </a:lvl5pPr>
            <a:lvl6pPr>
              <a:defRPr sz="1652"/>
            </a:lvl6pPr>
            <a:lvl7pPr>
              <a:defRPr sz="1652"/>
            </a:lvl7pPr>
            <a:lvl8pPr>
              <a:defRPr sz="1652"/>
            </a:lvl8pPr>
            <a:lvl9pPr>
              <a:defRPr sz="165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6536531"/>
            <a:ext cx="2438192" cy="12109732"/>
          </a:xfrm>
        </p:spPr>
        <p:txBody>
          <a:bodyPr/>
          <a:lstStyle>
            <a:lvl1pPr marL="0" indent="0">
              <a:buNone/>
              <a:defRPr sz="1322"/>
            </a:lvl1pPr>
            <a:lvl2pPr marL="377647" indent="0">
              <a:buNone/>
              <a:defRPr sz="1156"/>
            </a:lvl2pPr>
            <a:lvl3pPr marL="755294" indent="0">
              <a:buNone/>
              <a:defRPr sz="991"/>
            </a:lvl3pPr>
            <a:lvl4pPr marL="1132942" indent="0">
              <a:buNone/>
              <a:defRPr sz="826"/>
            </a:lvl4pPr>
            <a:lvl5pPr marL="1510589" indent="0">
              <a:buNone/>
              <a:defRPr sz="826"/>
            </a:lvl5pPr>
            <a:lvl6pPr marL="1888236" indent="0">
              <a:buNone/>
              <a:defRPr sz="826"/>
            </a:lvl6pPr>
            <a:lvl7pPr marL="2265883" indent="0">
              <a:buNone/>
              <a:defRPr sz="826"/>
            </a:lvl7pPr>
            <a:lvl8pPr marL="2643530" indent="0">
              <a:buNone/>
              <a:defRPr sz="826"/>
            </a:lvl8pPr>
            <a:lvl9pPr marL="3021178" indent="0">
              <a:buNone/>
              <a:defRPr sz="82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091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452562"/>
            <a:ext cx="2438192" cy="5083971"/>
          </a:xfrm>
        </p:spPr>
        <p:txBody>
          <a:bodyPr anchor="b"/>
          <a:lstStyle>
            <a:lvl1pPr>
              <a:defRPr sz="264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3137138"/>
            <a:ext cx="3827086" cy="15483913"/>
          </a:xfrm>
        </p:spPr>
        <p:txBody>
          <a:bodyPr anchor="t"/>
          <a:lstStyle>
            <a:lvl1pPr marL="0" indent="0">
              <a:buNone/>
              <a:defRPr sz="2643"/>
            </a:lvl1pPr>
            <a:lvl2pPr marL="377647" indent="0">
              <a:buNone/>
              <a:defRPr sz="2313"/>
            </a:lvl2pPr>
            <a:lvl3pPr marL="755294" indent="0">
              <a:buNone/>
              <a:defRPr sz="1982"/>
            </a:lvl3pPr>
            <a:lvl4pPr marL="1132942" indent="0">
              <a:buNone/>
              <a:defRPr sz="1652"/>
            </a:lvl4pPr>
            <a:lvl5pPr marL="1510589" indent="0">
              <a:buNone/>
              <a:defRPr sz="1652"/>
            </a:lvl5pPr>
            <a:lvl6pPr marL="1888236" indent="0">
              <a:buNone/>
              <a:defRPr sz="1652"/>
            </a:lvl6pPr>
            <a:lvl7pPr marL="2265883" indent="0">
              <a:buNone/>
              <a:defRPr sz="1652"/>
            </a:lvl7pPr>
            <a:lvl8pPr marL="2643530" indent="0">
              <a:buNone/>
              <a:defRPr sz="1652"/>
            </a:lvl8pPr>
            <a:lvl9pPr marL="3021178" indent="0">
              <a:buNone/>
              <a:defRPr sz="165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6536531"/>
            <a:ext cx="2438192" cy="12109732"/>
          </a:xfrm>
        </p:spPr>
        <p:txBody>
          <a:bodyPr/>
          <a:lstStyle>
            <a:lvl1pPr marL="0" indent="0">
              <a:buNone/>
              <a:defRPr sz="1322"/>
            </a:lvl1pPr>
            <a:lvl2pPr marL="377647" indent="0">
              <a:buNone/>
              <a:defRPr sz="1156"/>
            </a:lvl2pPr>
            <a:lvl3pPr marL="755294" indent="0">
              <a:buNone/>
              <a:defRPr sz="991"/>
            </a:lvl3pPr>
            <a:lvl4pPr marL="1132942" indent="0">
              <a:buNone/>
              <a:defRPr sz="826"/>
            </a:lvl4pPr>
            <a:lvl5pPr marL="1510589" indent="0">
              <a:buNone/>
              <a:defRPr sz="826"/>
            </a:lvl5pPr>
            <a:lvl6pPr marL="1888236" indent="0">
              <a:buNone/>
              <a:defRPr sz="826"/>
            </a:lvl6pPr>
            <a:lvl7pPr marL="2265883" indent="0">
              <a:buNone/>
              <a:defRPr sz="826"/>
            </a:lvl7pPr>
            <a:lvl8pPr marL="2643530" indent="0">
              <a:buNone/>
              <a:defRPr sz="826"/>
            </a:lvl8pPr>
            <a:lvl9pPr marL="3021178" indent="0">
              <a:buNone/>
              <a:defRPr sz="82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621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1160037"/>
            <a:ext cx="6520220" cy="4211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5800164"/>
            <a:ext cx="6520220" cy="1382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20194660"/>
            <a:ext cx="1700927" cy="116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20194660"/>
            <a:ext cx="2551390" cy="116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2" y="20194660"/>
            <a:ext cx="1700927" cy="116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02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294" rtl="0" eaLnBrk="1" latinLnBrk="0" hangingPunct="1">
        <a:lnSpc>
          <a:spcPct val="90000"/>
        </a:lnSpc>
        <a:spcBef>
          <a:spcPct val="0"/>
        </a:spcBef>
        <a:buNone/>
        <a:defRPr sz="36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824" indent="-188824" algn="l" defTabSz="755294" rtl="0" eaLnBrk="1" latinLnBrk="0" hangingPunct="1">
        <a:lnSpc>
          <a:spcPct val="90000"/>
        </a:lnSpc>
        <a:spcBef>
          <a:spcPts val="826"/>
        </a:spcBef>
        <a:buFont typeface="Arial" panose="020B0604020202020204" pitchFamily="34" charset="0"/>
        <a:buChar char="•"/>
        <a:defRPr sz="2313" kern="1200">
          <a:solidFill>
            <a:schemeClr val="tx1"/>
          </a:solidFill>
          <a:latin typeface="+mn-lt"/>
          <a:ea typeface="+mn-ea"/>
          <a:cs typeface="+mn-cs"/>
        </a:defRPr>
      </a:lvl1pPr>
      <a:lvl2pPr marL="566471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2" kern="1200">
          <a:solidFill>
            <a:schemeClr val="tx1"/>
          </a:solidFill>
          <a:latin typeface="+mn-lt"/>
          <a:ea typeface="+mn-ea"/>
          <a:cs typeface="+mn-cs"/>
        </a:defRPr>
      </a:lvl2pPr>
      <a:lvl3pPr marL="944118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2" kern="1200">
          <a:solidFill>
            <a:schemeClr val="tx1"/>
          </a:solidFill>
          <a:latin typeface="+mn-lt"/>
          <a:ea typeface="+mn-ea"/>
          <a:cs typeface="+mn-cs"/>
        </a:defRPr>
      </a:lvl3pPr>
      <a:lvl4pPr marL="1321765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4pPr>
      <a:lvl5pPr marL="1699412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5pPr>
      <a:lvl6pPr marL="2077060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6pPr>
      <a:lvl7pPr marL="2454707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7pPr>
      <a:lvl8pPr marL="2832354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8pPr>
      <a:lvl9pPr marL="3210001" indent="-188824" algn="l" defTabSz="75529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1pPr>
      <a:lvl2pPr marL="377647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2pPr>
      <a:lvl3pPr marL="755294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3pPr>
      <a:lvl4pPr marL="1132942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4pPr>
      <a:lvl5pPr marL="1510589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5pPr>
      <a:lvl6pPr marL="1888236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6pPr>
      <a:lvl7pPr marL="2265883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7pPr>
      <a:lvl8pPr marL="2643530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8pPr>
      <a:lvl9pPr marL="3021178" algn="l" defTabSz="755294" rtl="0" eaLnBrk="1" latinLnBrk="0" hangingPunct="1">
        <a:defRPr sz="14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0A9477A-2AF1-481A-A479-E3D466531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89"/>
            <a:ext cx="7559675" cy="21778459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10EF972C-AB2D-44E1-8FA6-025DA3FF2C31}"/>
              </a:ext>
            </a:extLst>
          </p:cNvPr>
          <p:cNvSpPr txBox="1"/>
          <p:nvPr/>
        </p:nvSpPr>
        <p:spPr>
          <a:xfrm>
            <a:off x="2679699" y="1485900"/>
            <a:ext cx="27146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>
                <a:solidFill>
                  <a:srgbClr val="E60E61"/>
                </a:solidFill>
                <a:latin typeface="Orkney" panose="00000500000000000000" pitchFamily="50" charset="0"/>
              </a:rPr>
              <a:t>[Logo da empresa]</a:t>
            </a:r>
          </a:p>
        </p:txBody>
      </p:sp>
    </p:spTree>
    <p:extLst>
      <p:ext uri="{BB962C8B-B14F-4D97-AF65-F5344CB8AC3E}">
        <p14:creationId xmlns:p14="http://schemas.microsoft.com/office/powerpoint/2010/main" val="83227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869483F-673B-4ABE-8F33-3F167A375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89"/>
            <a:ext cx="7559675" cy="2177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6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EF14C56-4244-4FE9-B54C-7042CB717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61"/>
            <a:ext cx="7559675" cy="2172931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85F4563-0491-44DA-B63D-B7E98FBB70B9}"/>
              </a:ext>
            </a:extLst>
          </p:cNvPr>
          <p:cNvSpPr txBox="1"/>
          <p:nvPr/>
        </p:nvSpPr>
        <p:spPr>
          <a:xfrm>
            <a:off x="6115050" y="20622110"/>
            <a:ext cx="1143000" cy="1193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070447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7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Orkney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Rafael Bacellar</cp:lastModifiedBy>
  <cp:revision>1</cp:revision>
  <dcterms:created xsi:type="dcterms:W3CDTF">2021-09-30T18:04:36Z</dcterms:created>
  <dcterms:modified xsi:type="dcterms:W3CDTF">2021-09-30T18:45:34Z</dcterms:modified>
</cp:coreProperties>
</file>