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5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0E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16" autoAdjust="0"/>
    <p:restoredTop sz="94660"/>
  </p:normalViewPr>
  <p:slideViewPr>
    <p:cSldViewPr snapToGrid="0">
      <p:cViewPr varScale="1">
        <p:scale>
          <a:sx n="53" d="100"/>
          <a:sy n="53" d="100"/>
        </p:scale>
        <p:origin x="299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10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409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119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7866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8596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5479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951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6101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8300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7517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809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06E3C-F2F9-4E3F-A99F-E4585FFEC064}" type="datetimeFigureOut">
              <a:rPr lang="pt-BR" smtClean="0"/>
              <a:t>30/09/2021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E9A00-5DF4-4A37-B765-E7E36177FD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945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5E7EE093-357A-4415-A562-6022E89B6A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"/>
            <a:ext cx="7559675" cy="10690757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336C04C0-2D48-4D1D-B366-E9AF15B94870}"/>
              </a:ext>
            </a:extLst>
          </p:cNvPr>
          <p:cNvSpPr txBox="1"/>
          <p:nvPr/>
        </p:nvSpPr>
        <p:spPr>
          <a:xfrm>
            <a:off x="2563585" y="1152072"/>
            <a:ext cx="27146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>
                <a:solidFill>
                  <a:srgbClr val="E60E61"/>
                </a:solidFill>
                <a:latin typeface="Orkney" panose="00000500000000000000" pitchFamily="50" charset="0"/>
              </a:rPr>
              <a:t>[Logo da empresa]</a:t>
            </a:r>
          </a:p>
        </p:txBody>
      </p:sp>
    </p:spTree>
    <p:extLst>
      <p:ext uri="{BB962C8B-B14F-4D97-AF65-F5344CB8AC3E}">
        <p14:creationId xmlns:p14="http://schemas.microsoft.com/office/powerpoint/2010/main" val="832275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C131456E-5517-423A-94D6-7E6BA6D35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"/>
            <a:ext cx="7559675" cy="1069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ABF885A-93FA-4F32-8F6B-1FA7EB4A2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"/>
            <a:ext cx="7559675" cy="1069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097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0333D38-8C72-4E42-9FC5-11F26BC423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"/>
            <a:ext cx="7559675" cy="1069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07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2B1E97C2-9E68-4D0E-8D9C-52F6EDC245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8"/>
            <a:ext cx="7559675" cy="10690757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2F158F39-F33B-434D-9E17-A1FCE7B5DA0D}"/>
              </a:ext>
            </a:extLst>
          </p:cNvPr>
          <p:cNvSpPr txBox="1"/>
          <p:nvPr/>
        </p:nvSpPr>
        <p:spPr>
          <a:xfrm>
            <a:off x="5684156" y="9251043"/>
            <a:ext cx="1616529" cy="763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>
                <a:solidFill>
                  <a:srgbClr val="E60E61"/>
                </a:solidFill>
                <a:latin typeface="Orkney" panose="00000500000000000000" pitchFamily="50" charset="0"/>
              </a:rPr>
              <a:t>[Logo da empresa]</a:t>
            </a:r>
          </a:p>
        </p:txBody>
      </p:sp>
    </p:spTree>
    <p:extLst>
      <p:ext uri="{BB962C8B-B14F-4D97-AF65-F5344CB8AC3E}">
        <p14:creationId xmlns:p14="http://schemas.microsoft.com/office/powerpoint/2010/main" val="4977935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10</Words>
  <Application>Microsoft Office PowerPoint</Application>
  <PresentationFormat>Personalizar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Orkney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Bacellar</dc:creator>
  <cp:lastModifiedBy>Paloma</cp:lastModifiedBy>
  <cp:revision>2</cp:revision>
  <dcterms:created xsi:type="dcterms:W3CDTF">2021-09-30T18:04:36Z</dcterms:created>
  <dcterms:modified xsi:type="dcterms:W3CDTF">2021-09-30T19:37:32Z</dcterms:modified>
</cp:coreProperties>
</file>