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4" r:id="rId4"/>
    <p:sldId id="261" r:id="rId5"/>
    <p:sldId id="260" r:id="rId6"/>
  </p:sldIdLst>
  <p:sldSz cx="82296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E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2" d="100"/>
          <a:sy n="72" d="100"/>
        </p:scale>
        <p:origin x="199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220" y="1346836"/>
            <a:ext cx="6995160" cy="286512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4322446"/>
            <a:ext cx="6172200" cy="1986914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56B3-992A-419B-9DEF-43D7619D3E5F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9A3F-AC30-4389-855C-9AFD89AF3CF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49876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56B3-992A-419B-9DEF-43D7619D3E5F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9A3F-AC30-4389-855C-9AFD89AF3CF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1413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9308" y="438150"/>
            <a:ext cx="1774508" cy="6974206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5785" y="438150"/>
            <a:ext cx="5220653" cy="6974206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56B3-992A-419B-9DEF-43D7619D3E5F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9A3F-AC30-4389-855C-9AFD89AF3CF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947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56B3-992A-419B-9DEF-43D7619D3E5F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9A3F-AC30-4389-855C-9AFD89AF3CF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2390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99" y="2051688"/>
            <a:ext cx="7098030" cy="3423284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1499" y="5507358"/>
            <a:ext cx="7098030" cy="1800224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/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56B3-992A-419B-9DEF-43D7619D3E5F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9A3F-AC30-4389-855C-9AFD89AF3CF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0903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5785" y="2190750"/>
            <a:ext cx="3497580" cy="522160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6235" y="2190750"/>
            <a:ext cx="3497580" cy="522160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56B3-992A-419B-9DEF-43D7619D3E5F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9A3F-AC30-4389-855C-9AFD89AF3CF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8710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438152"/>
            <a:ext cx="7098030" cy="159067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858" y="2017396"/>
            <a:ext cx="3481506" cy="988694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858" y="3006090"/>
            <a:ext cx="3481506" cy="442150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66235" y="2017396"/>
            <a:ext cx="3498652" cy="988694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66235" y="3006090"/>
            <a:ext cx="3498652" cy="442150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56B3-992A-419B-9DEF-43D7619D3E5F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9A3F-AC30-4389-855C-9AFD89AF3CF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9565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56B3-992A-419B-9DEF-43D7619D3E5F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9A3F-AC30-4389-855C-9AFD89AF3CF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6051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56B3-992A-419B-9DEF-43D7619D3E5F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9A3F-AC30-4389-855C-9AFD89AF3CF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0679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548640"/>
            <a:ext cx="2654260" cy="192024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52" y="1184912"/>
            <a:ext cx="4166235" cy="5848350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2468880"/>
            <a:ext cx="2654260" cy="4573906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56B3-992A-419B-9DEF-43D7619D3E5F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9A3F-AC30-4389-855C-9AFD89AF3CF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9595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548640"/>
            <a:ext cx="2654260" cy="192024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98652" y="1184912"/>
            <a:ext cx="4166235" cy="5848350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2468880"/>
            <a:ext cx="2654260" cy="4573906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C56B3-992A-419B-9DEF-43D7619D3E5F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39A3F-AC30-4389-855C-9AFD89AF3CF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84492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438152"/>
            <a:ext cx="709803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2190750"/>
            <a:ext cx="709803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C56B3-992A-419B-9DEF-43D7619D3E5F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7627622"/>
            <a:ext cx="277749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39A3F-AC30-4389-855C-9AFD89AF3CF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0555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70794C58-3D0C-4E2E-B053-86BB9EF5BE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29600" cy="82296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1C83DC62-AF08-48F1-BE52-F7CD1C664FF0}"/>
              </a:ext>
            </a:extLst>
          </p:cNvPr>
          <p:cNvSpPr txBox="1"/>
          <p:nvPr/>
        </p:nvSpPr>
        <p:spPr>
          <a:xfrm>
            <a:off x="6645350" y="7378995"/>
            <a:ext cx="16055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rgbClr val="E60E61"/>
                </a:solidFill>
                <a:latin typeface="Orkney" panose="00000500000000000000" pitchFamily="50" charset="0"/>
              </a:rPr>
              <a:t>Seu</a:t>
            </a:r>
          </a:p>
          <a:p>
            <a:pPr algn="ctr"/>
            <a:r>
              <a:rPr lang="pt-BR" sz="2000" b="1" dirty="0">
                <a:solidFill>
                  <a:srgbClr val="E60E61"/>
                </a:solidFill>
                <a:latin typeface="Orkney" panose="00000500000000000000" pitchFamily="50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367651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34A38EDB-CB6A-496F-9CCB-ADC6604394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29600" cy="82296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FE243786-AEDE-48A8-9B5F-B7EC651A954F}"/>
              </a:ext>
            </a:extLst>
          </p:cNvPr>
          <p:cNvSpPr txBox="1"/>
          <p:nvPr/>
        </p:nvSpPr>
        <p:spPr>
          <a:xfrm>
            <a:off x="6645350" y="7378995"/>
            <a:ext cx="16055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rgbClr val="E60E61"/>
                </a:solidFill>
                <a:latin typeface="Orkney" panose="00000500000000000000" pitchFamily="50" charset="0"/>
              </a:rPr>
              <a:t>Seu</a:t>
            </a:r>
          </a:p>
          <a:p>
            <a:pPr algn="ctr"/>
            <a:r>
              <a:rPr lang="pt-BR" sz="2000" b="1" dirty="0">
                <a:solidFill>
                  <a:srgbClr val="E60E61"/>
                </a:solidFill>
                <a:latin typeface="Orkney" panose="00000500000000000000" pitchFamily="50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500075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50D10AE2-38BB-42EE-B1CA-8E5ED24F82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29600" cy="82296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5FF6FCF2-30CA-4396-A652-E13D2B095802}"/>
              </a:ext>
            </a:extLst>
          </p:cNvPr>
          <p:cNvSpPr txBox="1"/>
          <p:nvPr/>
        </p:nvSpPr>
        <p:spPr>
          <a:xfrm>
            <a:off x="6645350" y="7378995"/>
            <a:ext cx="16055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rgbClr val="E60E61"/>
                </a:solidFill>
                <a:latin typeface="Orkney" panose="00000500000000000000" pitchFamily="50" charset="0"/>
              </a:rPr>
              <a:t>Seu</a:t>
            </a:r>
          </a:p>
          <a:p>
            <a:pPr algn="ctr"/>
            <a:r>
              <a:rPr lang="pt-BR" sz="2000" b="1" dirty="0">
                <a:solidFill>
                  <a:srgbClr val="E60E61"/>
                </a:solidFill>
                <a:latin typeface="Orkney" panose="00000500000000000000" pitchFamily="50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998251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9800C2D8-2439-4033-834F-74923BE455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229600" cy="82296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25ADBC20-4186-47B0-B4FA-8EEE49E7E2C2}"/>
              </a:ext>
            </a:extLst>
          </p:cNvPr>
          <p:cNvSpPr txBox="1"/>
          <p:nvPr/>
        </p:nvSpPr>
        <p:spPr>
          <a:xfrm>
            <a:off x="6645350" y="7378995"/>
            <a:ext cx="16055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rgbClr val="E60E61"/>
                </a:solidFill>
                <a:latin typeface="Orkney" panose="00000500000000000000" pitchFamily="50" charset="0"/>
              </a:rPr>
              <a:t>Seu</a:t>
            </a:r>
          </a:p>
          <a:p>
            <a:pPr algn="ctr"/>
            <a:r>
              <a:rPr lang="pt-BR" sz="2000" b="1" dirty="0">
                <a:solidFill>
                  <a:srgbClr val="E60E61"/>
                </a:solidFill>
                <a:latin typeface="Orkney" panose="00000500000000000000" pitchFamily="50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81530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AA61D3B3-E0DF-4BBF-889F-AB139A7959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06"/>
            <a:ext cx="8229600" cy="8221988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8FE7F2D7-CEB6-45DF-B8B5-5442A5808F6D}"/>
              </a:ext>
            </a:extLst>
          </p:cNvPr>
          <p:cNvSpPr txBox="1"/>
          <p:nvPr/>
        </p:nvSpPr>
        <p:spPr>
          <a:xfrm>
            <a:off x="3296093" y="3646968"/>
            <a:ext cx="21158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rgbClr val="E60E61"/>
                </a:solidFill>
                <a:latin typeface="Orkney" panose="00000500000000000000" pitchFamily="50" charset="0"/>
              </a:rPr>
              <a:t>Seu</a:t>
            </a:r>
          </a:p>
          <a:p>
            <a:pPr algn="ctr"/>
            <a:r>
              <a:rPr lang="pt-BR" sz="4000" b="1" dirty="0">
                <a:solidFill>
                  <a:srgbClr val="E60E61"/>
                </a:solidFill>
                <a:latin typeface="Orkney" panose="00000500000000000000" pitchFamily="50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44727667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10</Words>
  <Application>Microsoft Office PowerPoint</Application>
  <PresentationFormat>Personalizar</PresentationFormat>
  <Paragraphs>10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Orkney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 Bacellar</dc:creator>
  <cp:lastModifiedBy>Rafael Bacellar</cp:lastModifiedBy>
  <cp:revision>3</cp:revision>
  <dcterms:created xsi:type="dcterms:W3CDTF">2021-09-29T19:45:19Z</dcterms:created>
  <dcterms:modified xsi:type="dcterms:W3CDTF">2021-09-30T16:29:34Z</dcterms:modified>
</cp:coreProperties>
</file>