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8229600" cy="14630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41" d="100"/>
          <a:sy n="41" d="100"/>
        </p:scale>
        <p:origin x="2798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2394374"/>
            <a:ext cx="6995160" cy="5093547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7684348"/>
            <a:ext cx="6172200" cy="3532292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990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4927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778933"/>
            <a:ext cx="1774508" cy="1239858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778933"/>
            <a:ext cx="5220653" cy="1239858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4985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2363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3647444"/>
            <a:ext cx="7098030" cy="6085839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9790858"/>
            <a:ext cx="7098030" cy="3200399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4458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3894667"/>
            <a:ext cx="3497580" cy="92828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3894667"/>
            <a:ext cx="3497580" cy="92828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6689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778936"/>
            <a:ext cx="7098030" cy="282786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3586481"/>
            <a:ext cx="3481506" cy="175767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5344160"/>
            <a:ext cx="3481506" cy="78604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3586481"/>
            <a:ext cx="3498652" cy="1757679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5344160"/>
            <a:ext cx="3498652" cy="786045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256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5980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7763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975360"/>
            <a:ext cx="2654260" cy="341376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2106510"/>
            <a:ext cx="4166235" cy="10397067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4389120"/>
            <a:ext cx="2654260" cy="81313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7251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975360"/>
            <a:ext cx="2654260" cy="341376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2106510"/>
            <a:ext cx="4166235" cy="10397067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4389120"/>
            <a:ext cx="2654260" cy="8131388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8670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778936"/>
            <a:ext cx="7098030" cy="2827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3894667"/>
            <a:ext cx="7098030" cy="9282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13560217"/>
            <a:ext cx="18516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501D9-3FF2-42EC-9B2B-4FA2B95D1D08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13560217"/>
            <a:ext cx="277749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13560217"/>
            <a:ext cx="185166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21995-DC87-4270-8127-A9B2C6E685A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488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666F6578-7129-48AA-9A79-CF039673F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" y="0"/>
            <a:ext cx="8225316" cy="146304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966A6AE5-550E-47CC-BF8B-C910C77F8B82}"/>
              </a:ext>
            </a:extLst>
          </p:cNvPr>
          <p:cNvSpPr txBox="1"/>
          <p:nvPr/>
        </p:nvSpPr>
        <p:spPr>
          <a:xfrm>
            <a:off x="6270171" y="11346026"/>
            <a:ext cx="1679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32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991544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EE27ED0-98C5-47A7-AA81-CB1B7ECB82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0"/>
            <a:ext cx="8229600" cy="1462447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AF239B49-8F22-4C75-86AC-13933D3EDDAE}"/>
              </a:ext>
            </a:extLst>
          </p:cNvPr>
          <p:cNvSpPr txBox="1"/>
          <p:nvPr/>
        </p:nvSpPr>
        <p:spPr>
          <a:xfrm>
            <a:off x="6270171" y="11346026"/>
            <a:ext cx="1679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32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071533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6C1E7BA-34CE-4BE2-977A-D6A97CF66F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0"/>
            <a:ext cx="8229600" cy="1462447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F7528CA2-62E7-4F0E-837B-447E686959AD}"/>
              </a:ext>
            </a:extLst>
          </p:cNvPr>
          <p:cNvSpPr txBox="1"/>
          <p:nvPr/>
        </p:nvSpPr>
        <p:spPr>
          <a:xfrm>
            <a:off x="6270171" y="11383348"/>
            <a:ext cx="1679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32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513545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7991A08-A6C2-402B-AF53-17DD1B38CE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0"/>
            <a:ext cx="8229600" cy="14624479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851832EC-F5A2-497F-9EA6-CC4A1D3DFDFD}"/>
              </a:ext>
            </a:extLst>
          </p:cNvPr>
          <p:cNvSpPr txBox="1"/>
          <p:nvPr/>
        </p:nvSpPr>
        <p:spPr>
          <a:xfrm>
            <a:off x="6270171" y="11252721"/>
            <a:ext cx="1679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32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374257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8AEC1A02-E53F-40DB-B162-FE61C746C3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0"/>
            <a:ext cx="8229600" cy="1462447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DB8D9B62-4D20-45F7-A297-47C4658180AE}"/>
              </a:ext>
            </a:extLst>
          </p:cNvPr>
          <p:cNvSpPr txBox="1"/>
          <p:nvPr/>
        </p:nvSpPr>
        <p:spPr>
          <a:xfrm>
            <a:off x="3601616" y="6438036"/>
            <a:ext cx="16795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54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100862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10</Words>
  <Application>Microsoft Office PowerPoint</Application>
  <PresentationFormat>Personalizar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Orkney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Bacellar</dc:creator>
  <cp:lastModifiedBy>Rafael Bacellar</cp:lastModifiedBy>
  <cp:revision>2</cp:revision>
  <dcterms:created xsi:type="dcterms:W3CDTF">2021-09-29T19:50:27Z</dcterms:created>
  <dcterms:modified xsi:type="dcterms:W3CDTF">2021-09-30T16:44:43Z</dcterms:modified>
</cp:coreProperties>
</file>