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</p:sldIdLst>
  <p:sldSz cx="9144000" cy="4778375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60E6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14" autoAdjust="0"/>
    <p:restoredTop sz="94660"/>
  </p:normalViewPr>
  <p:slideViewPr>
    <p:cSldViewPr snapToGrid="0">
      <p:cViewPr varScale="1">
        <p:scale>
          <a:sx n="123" d="100"/>
          <a:sy n="123" d="100"/>
        </p:scale>
        <p:origin x="326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782017"/>
            <a:ext cx="6858000" cy="1663582"/>
          </a:xfrm>
        </p:spPr>
        <p:txBody>
          <a:bodyPr anchor="b"/>
          <a:lstStyle>
            <a:lvl1pPr algn="ctr">
              <a:defRPr sz="4181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509753"/>
            <a:ext cx="6858000" cy="1153668"/>
          </a:xfrm>
        </p:spPr>
        <p:txBody>
          <a:bodyPr/>
          <a:lstStyle>
            <a:lvl1pPr marL="0" indent="0" algn="ctr">
              <a:buNone/>
              <a:defRPr sz="1672"/>
            </a:lvl1pPr>
            <a:lvl2pPr marL="318577" indent="0" algn="ctr">
              <a:buNone/>
              <a:defRPr sz="1394"/>
            </a:lvl2pPr>
            <a:lvl3pPr marL="637154" indent="0" algn="ctr">
              <a:buNone/>
              <a:defRPr sz="1254"/>
            </a:lvl3pPr>
            <a:lvl4pPr marL="955731" indent="0" algn="ctr">
              <a:buNone/>
              <a:defRPr sz="1115"/>
            </a:lvl4pPr>
            <a:lvl5pPr marL="1274308" indent="0" algn="ctr">
              <a:buNone/>
              <a:defRPr sz="1115"/>
            </a:lvl5pPr>
            <a:lvl6pPr marL="1592885" indent="0" algn="ctr">
              <a:buNone/>
              <a:defRPr sz="1115"/>
            </a:lvl6pPr>
            <a:lvl7pPr marL="1911462" indent="0" algn="ctr">
              <a:buNone/>
              <a:defRPr sz="1115"/>
            </a:lvl7pPr>
            <a:lvl8pPr marL="2230039" indent="0" algn="ctr">
              <a:buNone/>
              <a:defRPr sz="1115"/>
            </a:lvl8pPr>
            <a:lvl9pPr marL="2548616" indent="0" algn="ctr">
              <a:buNone/>
              <a:defRPr sz="1115"/>
            </a:lvl9pPr>
          </a:lstStyle>
          <a:p>
            <a:r>
              <a:rPr lang="pt-BR"/>
              <a:t>Clique para editar o estilo do subtítulo Mestre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662203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984778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54404"/>
            <a:ext cx="1971675" cy="4049452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54404"/>
            <a:ext cx="5800725" cy="4049452"/>
          </a:xfrm>
        </p:spPr>
        <p:txBody>
          <a:bodyPr vert="eaVert"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497297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493957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191276"/>
            <a:ext cx="7886700" cy="1987671"/>
          </a:xfrm>
        </p:spPr>
        <p:txBody>
          <a:bodyPr anchor="b"/>
          <a:lstStyle>
            <a:lvl1pPr>
              <a:defRPr sz="4181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197751"/>
            <a:ext cx="7886700" cy="1045269"/>
          </a:xfrm>
        </p:spPr>
        <p:txBody>
          <a:bodyPr/>
          <a:lstStyle>
            <a:lvl1pPr marL="0" indent="0">
              <a:buNone/>
              <a:defRPr sz="1672">
                <a:solidFill>
                  <a:schemeClr val="tx1">
                    <a:tint val="75000"/>
                  </a:schemeClr>
                </a:solidFill>
              </a:defRPr>
            </a:lvl1pPr>
            <a:lvl2pPr marL="318577" indent="0">
              <a:buNone/>
              <a:defRPr sz="1394">
                <a:solidFill>
                  <a:schemeClr val="tx1">
                    <a:tint val="75000"/>
                  </a:schemeClr>
                </a:solidFill>
              </a:defRPr>
            </a:lvl2pPr>
            <a:lvl3pPr marL="637154" indent="0">
              <a:buNone/>
              <a:defRPr sz="1254">
                <a:solidFill>
                  <a:schemeClr val="tx1">
                    <a:tint val="75000"/>
                  </a:schemeClr>
                </a:solidFill>
              </a:defRPr>
            </a:lvl3pPr>
            <a:lvl4pPr marL="955731" indent="0">
              <a:buNone/>
              <a:defRPr sz="1115">
                <a:solidFill>
                  <a:schemeClr val="tx1">
                    <a:tint val="75000"/>
                  </a:schemeClr>
                </a:solidFill>
              </a:defRPr>
            </a:lvl4pPr>
            <a:lvl5pPr marL="1274308" indent="0">
              <a:buNone/>
              <a:defRPr sz="1115">
                <a:solidFill>
                  <a:schemeClr val="tx1">
                    <a:tint val="75000"/>
                  </a:schemeClr>
                </a:solidFill>
              </a:defRPr>
            </a:lvl5pPr>
            <a:lvl6pPr marL="1592885" indent="0">
              <a:buNone/>
              <a:defRPr sz="1115">
                <a:solidFill>
                  <a:schemeClr val="tx1">
                    <a:tint val="75000"/>
                  </a:schemeClr>
                </a:solidFill>
              </a:defRPr>
            </a:lvl6pPr>
            <a:lvl7pPr marL="1911462" indent="0">
              <a:buNone/>
              <a:defRPr sz="1115">
                <a:solidFill>
                  <a:schemeClr val="tx1">
                    <a:tint val="75000"/>
                  </a:schemeClr>
                </a:solidFill>
              </a:defRPr>
            </a:lvl7pPr>
            <a:lvl8pPr marL="2230039" indent="0">
              <a:buNone/>
              <a:defRPr sz="1115">
                <a:solidFill>
                  <a:schemeClr val="tx1">
                    <a:tint val="75000"/>
                  </a:schemeClr>
                </a:solidFill>
              </a:defRPr>
            </a:lvl8pPr>
            <a:lvl9pPr marL="2548616" indent="0">
              <a:buNone/>
              <a:defRPr sz="111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7200757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272021"/>
            <a:ext cx="3886200" cy="3031835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272021"/>
            <a:ext cx="3886200" cy="3031835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9338262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54405"/>
            <a:ext cx="7886700" cy="923598"/>
          </a:xfrm>
        </p:spPr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171366"/>
            <a:ext cx="3868340" cy="574068"/>
          </a:xfrm>
        </p:spPr>
        <p:txBody>
          <a:bodyPr anchor="b"/>
          <a:lstStyle>
            <a:lvl1pPr marL="0" indent="0">
              <a:buNone/>
              <a:defRPr sz="1672" b="1"/>
            </a:lvl1pPr>
            <a:lvl2pPr marL="318577" indent="0">
              <a:buNone/>
              <a:defRPr sz="1394" b="1"/>
            </a:lvl2pPr>
            <a:lvl3pPr marL="637154" indent="0">
              <a:buNone/>
              <a:defRPr sz="1254" b="1"/>
            </a:lvl3pPr>
            <a:lvl4pPr marL="955731" indent="0">
              <a:buNone/>
              <a:defRPr sz="1115" b="1"/>
            </a:lvl4pPr>
            <a:lvl5pPr marL="1274308" indent="0">
              <a:buNone/>
              <a:defRPr sz="1115" b="1"/>
            </a:lvl5pPr>
            <a:lvl6pPr marL="1592885" indent="0">
              <a:buNone/>
              <a:defRPr sz="1115" b="1"/>
            </a:lvl6pPr>
            <a:lvl7pPr marL="1911462" indent="0">
              <a:buNone/>
              <a:defRPr sz="1115" b="1"/>
            </a:lvl7pPr>
            <a:lvl8pPr marL="2230039" indent="0">
              <a:buNone/>
              <a:defRPr sz="1115" b="1"/>
            </a:lvl8pPr>
            <a:lvl9pPr marL="2548616" indent="0">
              <a:buNone/>
              <a:defRPr sz="1115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745434"/>
            <a:ext cx="3868340" cy="2567271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171366"/>
            <a:ext cx="3887391" cy="574068"/>
          </a:xfrm>
        </p:spPr>
        <p:txBody>
          <a:bodyPr anchor="b"/>
          <a:lstStyle>
            <a:lvl1pPr marL="0" indent="0">
              <a:buNone/>
              <a:defRPr sz="1672" b="1"/>
            </a:lvl1pPr>
            <a:lvl2pPr marL="318577" indent="0">
              <a:buNone/>
              <a:defRPr sz="1394" b="1"/>
            </a:lvl2pPr>
            <a:lvl3pPr marL="637154" indent="0">
              <a:buNone/>
              <a:defRPr sz="1254" b="1"/>
            </a:lvl3pPr>
            <a:lvl4pPr marL="955731" indent="0">
              <a:buNone/>
              <a:defRPr sz="1115" b="1"/>
            </a:lvl4pPr>
            <a:lvl5pPr marL="1274308" indent="0">
              <a:buNone/>
              <a:defRPr sz="1115" b="1"/>
            </a:lvl5pPr>
            <a:lvl6pPr marL="1592885" indent="0">
              <a:buNone/>
              <a:defRPr sz="1115" b="1"/>
            </a:lvl6pPr>
            <a:lvl7pPr marL="1911462" indent="0">
              <a:buNone/>
              <a:defRPr sz="1115" b="1"/>
            </a:lvl7pPr>
            <a:lvl8pPr marL="2230039" indent="0">
              <a:buNone/>
              <a:defRPr sz="1115" b="1"/>
            </a:lvl8pPr>
            <a:lvl9pPr marL="2548616" indent="0">
              <a:buNone/>
              <a:defRPr sz="1115" b="1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745434"/>
            <a:ext cx="3887391" cy="2567271"/>
          </a:xfrm>
        </p:spPr>
        <p:txBody>
          <a:bodyPr/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959655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07534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2837766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18558"/>
            <a:ext cx="2949178" cy="1114954"/>
          </a:xfrm>
        </p:spPr>
        <p:txBody>
          <a:bodyPr anchor="b"/>
          <a:lstStyle>
            <a:lvl1pPr>
              <a:defRPr sz="223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687998"/>
            <a:ext cx="4629150" cy="3395743"/>
          </a:xfrm>
        </p:spPr>
        <p:txBody>
          <a:bodyPr/>
          <a:lstStyle>
            <a:lvl1pPr>
              <a:defRPr sz="2230"/>
            </a:lvl1pPr>
            <a:lvl2pPr>
              <a:defRPr sz="1951"/>
            </a:lvl2pPr>
            <a:lvl3pPr>
              <a:defRPr sz="1672"/>
            </a:lvl3pPr>
            <a:lvl4pPr>
              <a:defRPr sz="1394"/>
            </a:lvl4pPr>
            <a:lvl5pPr>
              <a:defRPr sz="1394"/>
            </a:lvl5pPr>
            <a:lvl6pPr>
              <a:defRPr sz="1394"/>
            </a:lvl6pPr>
            <a:lvl7pPr>
              <a:defRPr sz="1394"/>
            </a:lvl7pPr>
            <a:lvl8pPr>
              <a:defRPr sz="1394"/>
            </a:lvl8pPr>
            <a:lvl9pPr>
              <a:defRPr sz="1394"/>
            </a:lvl9pPr>
          </a:lstStyle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433513"/>
            <a:ext cx="2949178" cy="2655759"/>
          </a:xfrm>
        </p:spPr>
        <p:txBody>
          <a:bodyPr/>
          <a:lstStyle>
            <a:lvl1pPr marL="0" indent="0">
              <a:buNone/>
              <a:defRPr sz="1115"/>
            </a:lvl1pPr>
            <a:lvl2pPr marL="318577" indent="0">
              <a:buNone/>
              <a:defRPr sz="976"/>
            </a:lvl2pPr>
            <a:lvl3pPr marL="637154" indent="0">
              <a:buNone/>
              <a:defRPr sz="836"/>
            </a:lvl3pPr>
            <a:lvl4pPr marL="955731" indent="0">
              <a:buNone/>
              <a:defRPr sz="697"/>
            </a:lvl4pPr>
            <a:lvl5pPr marL="1274308" indent="0">
              <a:buNone/>
              <a:defRPr sz="697"/>
            </a:lvl5pPr>
            <a:lvl6pPr marL="1592885" indent="0">
              <a:buNone/>
              <a:defRPr sz="697"/>
            </a:lvl6pPr>
            <a:lvl7pPr marL="1911462" indent="0">
              <a:buNone/>
              <a:defRPr sz="697"/>
            </a:lvl7pPr>
            <a:lvl8pPr marL="2230039" indent="0">
              <a:buNone/>
              <a:defRPr sz="697"/>
            </a:lvl8pPr>
            <a:lvl9pPr marL="2548616" indent="0">
              <a:buNone/>
              <a:defRPr sz="697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3458821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18558"/>
            <a:ext cx="2949178" cy="1114954"/>
          </a:xfrm>
        </p:spPr>
        <p:txBody>
          <a:bodyPr anchor="b"/>
          <a:lstStyle>
            <a:lvl1pPr>
              <a:defRPr sz="2230"/>
            </a:lvl1pPr>
          </a:lstStyle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687998"/>
            <a:ext cx="4629150" cy="3395743"/>
          </a:xfrm>
        </p:spPr>
        <p:txBody>
          <a:bodyPr anchor="t"/>
          <a:lstStyle>
            <a:lvl1pPr marL="0" indent="0">
              <a:buNone/>
              <a:defRPr sz="2230"/>
            </a:lvl1pPr>
            <a:lvl2pPr marL="318577" indent="0">
              <a:buNone/>
              <a:defRPr sz="1951"/>
            </a:lvl2pPr>
            <a:lvl3pPr marL="637154" indent="0">
              <a:buNone/>
              <a:defRPr sz="1672"/>
            </a:lvl3pPr>
            <a:lvl4pPr marL="955731" indent="0">
              <a:buNone/>
              <a:defRPr sz="1394"/>
            </a:lvl4pPr>
            <a:lvl5pPr marL="1274308" indent="0">
              <a:buNone/>
              <a:defRPr sz="1394"/>
            </a:lvl5pPr>
            <a:lvl6pPr marL="1592885" indent="0">
              <a:buNone/>
              <a:defRPr sz="1394"/>
            </a:lvl6pPr>
            <a:lvl7pPr marL="1911462" indent="0">
              <a:buNone/>
              <a:defRPr sz="1394"/>
            </a:lvl7pPr>
            <a:lvl8pPr marL="2230039" indent="0">
              <a:buNone/>
              <a:defRPr sz="1394"/>
            </a:lvl8pPr>
            <a:lvl9pPr marL="2548616" indent="0">
              <a:buNone/>
              <a:defRPr sz="1394"/>
            </a:lvl9pPr>
          </a:lstStyle>
          <a:p>
            <a:r>
              <a:rPr lang="pt-BR"/>
              <a:t>Clique no ícone para adicionar uma imagem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433513"/>
            <a:ext cx="2949178" cy="2655759"/>
          </a:xfrm>
        </p:spPr>
        <p:txBody>
          <a:bodyPr/>
          <a:lstStyle>
            <a:lvl1pPr marL="0" indent="0">
              <a:buNone/>
              <a:defRPr sz="1115"/>
            </a:lvl1pPr>
            <a:lvl2pPr marL="318577" indent="0">
              <a:buNone/>
              <a:defRPr sz="976"/>
            </a:lvl2pPr>
            <a:lvl3pPr marL="637154" indent="0">
              <a:buNone/>
              <a:defRPr sz="836"/>
            </a:lvl3pPr>
            <a:lvl4pPr marL="955731" indent="0">
              <a:buNone/>
              <a:defRPr sz="697"/>
            </a:lvl4pPr>
            <a:lvl5pPr marL="1274308" indent="0">
              <a:buNone/>
              <a:defRPr sz="697"/>
            </a:lvl5pPr>
            <a:lvl6pPr marL="1592885" indent="0">
              <a:buNone/>
              <a:defRPr sz="697"/>
            </a:lvl6pPr>
            <a:lvl7pPr marL="1911462" indent="0">
              <a:buNone/>
              <a:defRPr sz="697"/>
            </a:lvl7pPr>
            <a:lvl8pPr marL="2230039" indent="0">
              <a:buNone/>
              <a:defRPr sz="697"/>
            </a:lvl8pPr>
            <a:lvl9pPr marL="2548616" indent="0">
              <a:buNone/>
              <a:defRPr sz="697"/>
            </a:lvl9pPr>
          </a:lstStyle>
          <a:p>
            <a:pPr lvl="0"/>
            <a:r>
              <a:rPr lang="pt-BR"/>
              <a:t>Clique para editar os estilos de texto Mestres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9099774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54405"/>
            <a:ext cx="7886700" cy="92359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272021"/>
            <a:ext cx="7886700" cy="303183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Clique para editar os estilos de texto Mestres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428846"/>
            <a:ext cx="2057400" cy="2544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3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AEE66B-2795-4710-BBD7-FA829C51CCBB}" type="datetimeFigureOut">
              <a:rPr lang="pt-BR" smtClean="0"/>
              <a:t>30/09/2021</a:t>
            </a:fld>
            <a:endParaRPr lang="pt-B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428846"/>
            <a:ext cx="3086100" cy="2544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3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428846"/>
            <a:ext cx="2057400" cy="2544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3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D667D8-2D42-494E-B8B4-5DCFE925AEC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380486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37154" rtl="0" eaLnBrk="1" latinLnBrk="0" hangingPunct="1">
        <a:lnSpc>
          <a:spcPct val="90000"/>
        </a:lnSpc>
        <a:spcBef>
          <a:spcPct val="0"/>
        </a:spcBef>
        <a:buNone/>
        <a:defRPr sz="306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59288" indent="-159288" algn="l" defTabSz="637154" rtl="0" eaLnBrk="1" latinLnBrk="0" hangingPunct="1">
        <a:lnSpc>
          <a:spcPct val="90000"/>
        </a:lnSpc>
        <a:spcBef>
          <a:spcPts val="697"/>
        </a:spcBef>
        <a:buFont typeface="Arial" panose="020B0604020202020204" pitchFamily="34" charset="0"/>
        <a:buChar char="•"/>
        <a:defRPr sz="1951" kern="1200">
          <a:solidFill>
            <a:schemeClr val="tx1"/>
          </a:solidFill>
          <a:latin typeface="+mn-lt"/>
          <a:ea typeface="+mn-ea"/>
          <a:cs typeface="+mn-cs"/>
        </a:defRPr>
      </a:lvl1pPr>
      <a:lvl2pPr marL="477865" indent="-159288" algn="l" defTabSz="637154" rtl="0" eaLnBrk="1" latinLnBrk="0" hangingPunct="1">
        <a:lnSpc>
          <a:spcPct val="90000"/>
        </a:lnSpc>
        <a:spcBef>
          <a:spcPts val="348"/>
        </a:spcBef>
        <a:buFont typeface="Arial" panose="020B0604020202020204" pitchFamily="34" charset="0"/>
        <a:buChar char="•"/>
        <a:defRPr sz="1672" kern="1200">
          <a:solidFill>
            <a:schemeClr val="tx1"/>
          </a:solidFill>
          <a:latin typeface="+mn-lt"/>
          <a:ea typeface="+mn-ea"/>
          <a:cs typeface="+mn-cs"/>
        </a:defRPr>
      </a:lvl2pPr>
      <a:lvl3pPr marL="796442" indent="-159288" algn="l" defTabSz="637154" rtl="0" eaLnBrk="1" latinLnBrk="0" hangingPunct="1">
        <a:lnSpc>
          <a:spcPct val="90000"/>
        </a:lnSpc>
        <a:spcBef>
          <a:spcPts val="348"/>
        </a:spcBef>
        <a:buFont typeface="Arial" panose="020B0604020202020204" pitchFamily="34" charset="0"/>
        <a:buChar char="•"/>
        <a:defRPr sz="1394" kern="1200">
          <a:solidFill>
            <a:schemeClr val="tx1"/>
          </a:solidFill>
          <a:latin typeface="+mn-lt"/>
          <a:ea typeface="+mn-ea"/>
          <a:cs typeface="+mn-cs"/>
        </a:defRPr>
      </a:lvl3pPr>
      <a:lvl4pPr marL="1115019" indent="-159288" algn="l" defTabSz="637154" rtl="0" eaLnBrk="1" latinLnBrk="0" hangingPunct="1">
        <a:lnSpc>
          <a:spcPct val="90000"/>
        </a:lnSpc>
        <a:spcBef>
          <a:spcPts val="348"/>
        </a:spcBef>
        <a:buFont typeface="Arial" panose="020B0604020202020204" pitchFamily="34" charset="0"/>
        <a:buChar char="•"/>
        <a:defRPr sz="1254" kern="1200">
          <a:solidFill>
            <a:schemeClr val="tx1"/>
          </a:solidFill>
          <a:latin typeface="+mn-lt"/>
          <a:ea typeface="+mn-ea"/>
          <a:cs typeface="+mn-cs"/>
        </a:defRPr>
      </a:lvl4pPr>
      <a:lvl5pPr marL="1433596" indent="-159288" algn="l" defTabSz="637154" rtl="0" eaLnBrk="1" latinLnBrk="0" hangingPunct="1">
        <a:lnSpc>
          <a:spcPct val="90000"/>
        </a:lnSpc>
        <a:spcBef>
          <a:spcPts val="348"/>
        </a:spcBef>
        <a:buFont typeface="Arial" panose="020B0604020202020204" pitchFamily="34" charset="0"/>
        <a:buChar char="•"/>
        <a:defRPr sz="1254" kern="1200">
          <a:solidFill>
            <a:schemeClr val="tx1"/>
          </a:solidFill>
          <a:latin typeface="+mn-lt"/>
          <a:ea typeface="+mn-ea"/>
          <a:cs typeface="+mn-cs"/>
        </a:defRPr>
      </a:lvl5pPr>
      <a:lvl6pPr marL="1752173" indent="-159288" algn="l" defTabSz="637154" rtl="0" eaLnBrk="1" latinLnBrk="0" hangingPunct="1">
        <a:lnSpc>
          <a:spcPct val="90000"/>
        </a:lnSpc>
        <a:spcBef>
          <a:spcPts val="348"/>
        </a:spcBef>
        <a:buFont typeface="Arial" panose="020B0604020202020204" pitchFamily="34" charset="0"/>
        <a:buChar char="•"/>
        <a:defRPr sz="1254" kern="1200">
          <a:solidFill>
            <a:schemeClr val="tx1"/>
          </a:solidFill>
          <a:latin typeface="+mn-lt"/>
          <a:ea typeface="+mn-ea"/>
          <a:cs typeface="+mn-cs"/>
        </a:defRPr>
      </a:lvl6pPr>
      <a:lvl7pPr marL="2070750" indent="-159288" algn="l" defTabSz="637154" rtl="0" eaLnBrk="1" latinLnBrk="0" hangingPunct="1">
        <a:lnSpc>
          <a:spcPct val="90000"/>
        </a:lnSpc>
        <a:spcBef>
          <a:spcPts val="348"/>
        </a:spcBef>
        <a:buFont typeface="Arial" panose="020B0604020202020204" pitchFamily="34" charset="0"/>
        <a:buChar char="•"/>
        <a:defRPr sz="1254" kern="1200">
          <a:solidFill>
            <a:schemeClr val="tx1"/>
          </a:solidFill>
          <a:latin typeface="+mn-lt"/>
          <a:ea typeface="+mn-ea"/>
          <a:cs typeface="+mn-cs"/>
        </a:defRPr>
      </a:lvl7pPr>
      <a:lvl8pPr marL="2389327" indent="-159288" algn="l" defTabSz="637154" rtl="0" eaLnBrk="1" latinLnBrk="0" hangingPunct="1">
        <a:lnSpc>
          <a:spcPct val="90000"/>
        </a:lnSpc>
        <a:spcBef>
          <a:spcPts val="348"/>
        </a:spcBef>
        <a:buFont typeface="Arial" panose="020B0604020202020204" pitchFamily="34" charset="0"/>
        <a:buChar char="•"/>
        <a:defRPr sz="1254" kern="1200">
          <a:solidFill>
            <a:schemeClr val="tx1"/>
          </a:solidFill>
          <a:latin typeface="+mn-lt"/>
          <a:ea typeface="+mn-ea"/>
          <a:cs typeface="+mn-cs"/>
        </a:defRPr>
      </a:lvl8pPr>
      <a:lvl9pPr marL="2707904" indent="-159288" algn="l" defTabSz="637154" rtl="0" eaLnBrk="1" latinLnBrk="0" hangingPunct="1">
        <a:lnSpc>
          <a:spcPct val="90000"/>
        </a:lnSpc>
        <a:spcBef>
          <a:spcPts val="348"/>
        </a:spcBef>
        <a:buFont typeface="Arial" panose="020B0604020202020204" pitchFamily="34" charset="0"/>
        <a:buChar char="•"/>
        <a:defRPr sz="125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37154" rtl="0" eaLnBrk="1" latinLnBrk="0" hangingPunct="1">
        <a:defRPr sz="1254" kern="1200">
          <a:solidFill>
            <a:schemeClr val="tx1"/>
          </a:solidFill>
          <a:latin typeface="+mn-lt"/>
          <a:ea typeface="+mn-ea"/>
          <a:cs typeface="+mn-cs"/>
        </a:defRPr>
      </a:lvl1pPr>
      <a:lvl2pPr marL="318577" algn="l" defTabSz="637154" rtl="0" eaLnBrk="1" latinLnBrk="0" hangingPunct="1">
        <a:defRPr sz="1254" kern="1200">
          <a:solidFill>
            <a:schemeClr val="tx1"/>
          </a:solidFill>
          <a:latin typeface="+mn-lt"/>
          <a:ea typeface="+mn-ea"/>
          <a:cs typeface="+mn-cs"/>
        </a:defRPr>
      </a:lvl2pPr>
      <a:lvl3pPr marL="637154" algn="l" defTabSz="637154" rtl="0" eaLnBrk="1" latinLnBrk="0" hangingPunct="1">
        <a:defRPr sz="1254" kern="1200">
          <a:solidFill>
            <a:schemeClr val="tx1"/>
          </a:solidFill>
          <a:latin typeface="+mn-lt"/>
          <a:ea typeface="+mn-ea"/>
          <a:cs typeface="+mn-cs"/>
        </a:defRPr>
      </a:lvl3pPr>
      <a:lvl4pPr marL="955731" algn="l" defTabSz="637154" rtl="0" eaLnBrk="1" latinLnBrk="0" hangingPunct="1">
        <a:defRPr sz="1254" kern="1200">
          <a:solidFill>
            <a:schemeClr val="tx1"/>
          </a:solidFill>
          <a:latin typeface="+mn-lt"/>
          <a:ea typeface="+mn-ea"/>
          <a:cs typeface="+mn-cs"/>
        </a:defRPr>
      </a:lvl4pPr>
      <a:lvl5pPr marL="1274308" algn="l" defTabSz="637154" rtl="0" eaLnBrk="1" latinLnBrk="0" hangingPunct="1">
        <a:defRPr sz="1254" kern="1200">
          <a:solidFill>
            <a:schemeClr val="tx1"/>
          </a:solidFill>
          <a:latin typeface="+mn-lt"/>
          <a:ea typeface="+mn-ea"/>
          <a:cs typeface="+mn-cs"/>
        </a:defRPr>
      </a:lvl5pPr>
      <a:lvl6pPr marL="1592885" algn="l" defTabSz="637154" rtl="0" eaLnBrk="1" latinLnBrk="0" hangingPunct="1">
        <a:defRPr sz="1254" kern="1200">
          <a:solidFill>
            <a:schemeClr val="tx1"/>
          </a:solidFill>
          <a:latin typeface="+mn-lt"/>
          <a:ea typeface="+mn-ea"/>
          <a:cs typeface="+mn-cs"/>
        </a:defRPr>
      </a:lvl6pPr>
      <a:lvl7pPr marL="1911462" algn="l" defTabSz="637154" rtl="0" eaLnBrk="1" latinLnBrk="0" hangingPunct="1">
        <a:defRPr sz="1254" kern="1200">
          <a:solidFill>
            <a:schemeClr val="tx1"/>
          </a:solidFill>
          <a:latin typeface="+mn-lt"/>
          <a:ea typeface="+mn-ea"/>
          <a:cs typeface="+mn-cs"/>
        </a:defRPr>
      </a:lvl7pPr>
      <a:lvl8pPr marL="2230039" algn="l" defTabSz="637154" rtl="0" eaLnBrk="1" latinLnBrk="0" hangingPunct="1">
        <a:defRPr sz="1254" kern="1200">
          <a:solidFill>
            <a:schemeClr val="tx1"/>
          </a:solidFill>
          <a:latin typeface="+mn-lt"/>
          <a:ea typeface="+mn-ea"/>
          <a:cs typeface="+mn-cs"/>
        </a:defRPr>
      </a:lvl8pPr>
      <a:lvl9pPr marL="2548616" algn="l" defTabSz="637154" rtl="0" eaLnBrk="1" latinLnBrk="0" hangingPunct="1">
        <a:defRPr sz="125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Imagem 4">
            <a:extLst>
              <a:ext uri="{FF2B5EF4-FFF2-40B4-BE49-F238E27FC236}">
                <a16:creationId xmlns:a16="http://schemas.microsoft.com/office/drawing/2014/main" id="{D7FFBD97-B427-4767-B767-33001D0564F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69" y="0"/>
            <a:ext cx="9138262" cy="4778375"/>
          </a:xfrm>
          <a:prstGeom prst="rect">
            <a:avLst/>
          </a:prstGeom>
        </p:spPr>
      </p:pic>
      <p:sp>
        <p:nvSpPr>
          <p:cNvPr id="6" name="CaixaDeTexto 5">
            <a:extLst>
              <a:ext uri="{FF2B5EF4-FFF2-40B4-BE49-F238E27FC236}">
                <a16:creationId xmlns:a16="http://schemas.microsoft.com/office/drawing/2014/main" id="{9B922580-9BBA-4A0F-80E3-9D4086448FA9}"/>
              </a:ext>
            </a:extLst>
          </p:cNvPr>
          <p:cNvSpPr txBox="1"/>
          <p:nvPr/>
        </p:nvSpPr>
        <p:spPr>
          <a:xfrm>
            <a:off x="8155164" y="4079397"/>
            <a:ext cx="77600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pt-BR" b="1" dirty="0">
                <a:solidFill>
                  <a:srgbClr val="E60E61"/>
                </a:solidFill>
                <a:latin typeface="Orkney" panose="00000500000000000000" pitchFamily="50" charset="0"/>
              </a:rPr>
              <a:t>Seu</a:t>
            </a:r>
          </a:p>
          <a:p>
            <a:pPr algn="ctr"/>
            <a:r>
              <a:rPr lang="pt-BR" b="1" dirty="0">
                <a:solidFill>
                  <a:srgbClr val="E60E61"/>
                </a:solidFill>
                <a:latin typeface="Orkney" panose="00000500000000000000" pitchFamily="50" charset="0"/>
              </a:rPr>
              <a:t>logo</a:t>
            </a:r>
          </a:p>
        </p:txBody>
      </p:sp>
    </p:spTree>
    <p:extLst>
      <p:ext uri="{BB962C8B-B14F-4D97-AF65-F5344CB8AC3E}">
        <p14:creationId xmlns:p14="http://schemas.microsoft.com/office/powerpoint/2010/main" val="4012536814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Tema do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o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o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</TotalTime>
  <Words>2</Words>
  <Application>Microsoft Office PowerPoint</Application>
  <PresentationFormat>Personalizar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Orkney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Rafael Bacellar</dc:creator>
  <cp:lastModifiedBy>Rafael Bacellar</cp:lastModifiedBy>
  <cp:revision>2</cp:revision>
  <dcterms:created xsi:type="dcterms:W3CDTF">2021-09-29T19:54:36Z</dcterms:created>
  <dcterms:modified xsi:type="dcterms:W3CDTF">2021-09-30T16:58:59Z</dcterms:modified>
</cp:coreProperties>
</file>

<file path=docProps/thumbnail.jpeg>
</file>