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525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1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40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786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683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1143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2130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3115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580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4008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7874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688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31A7C3-CE45-461A-BCEB-16A1F34C4683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A8076-B0D1-447E-B356-3E2C5578ABA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745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3A4350E5-7616-4242-A2D0-CDBACF2E2F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4"/>
            <a:ext cx="7559675" cy="1067994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DDA3B5B7-7472-4D4E-8E8E-F708F1D474D6}"/>
              </a:ext>
            </a:extLst>
          </p:cNvPr>
          <p:cNvSpPr txBox="1"/>
          <p:nvPr/>
        </p:nvSpPr>
        <p:spPr>
          <a:xfrm>
            <a:off x="3616657" y="504965"/>
            <a:ext cx="36303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Saiba porque 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[Nome da empresa]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apoia a causa da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Campanha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#OutubroRosa!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EDC9271-EF24-4544-963D-7089422998C4}"/>
              </a:ext>
            </a:extLst>
          </p:cNvPr>
          <p:cNvSpPr txBox="1"/>
          <p:nvPr/>
        </p:nvSpPr>
        <p:spPr>
          <a:xfrm>
            <a:off x="6293894" y="9709794"/>
            <a:ext cx="953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35614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AFA251A2-6660-4A15-B3D1-945FFAB6F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34"/>
            <a:ext cx="7559675" cy="10679944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6619FFCF-C881-4F68-9924-42D9C4BDF7CF}"/>
              </a:ext>
            </a:extLst>
          </p:cNvPr>
          <p:cNvSpPr txBox="1"/>
          <p:nvPr/>
        </p:nvSpPr>
        <p:spPr>
          <a:xfrm>
            <a:off x="3616657" y="504965"/>
            <a:ext cx="36303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Saiba porque 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[Nome da empresa]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apoia a causa da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Campanha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#OutubroRosa!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1B33F57-9E52-4D4D-B75E-930BE51D88F2}"/>
              </a:ext>
            </a:extLst>
          </p:cNvPr>
          <p:cNvSpPr txBox="1"/>
          <p:nvPr/>
        </p:nvSpPr>
        <p:spPr>
          <a:xfrm>
            <a:off x="6293894" y="9709794"/>
            <a:ext cx="9530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r>
              <a:rPr lang="pt-BR" sz="28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16835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36</Words>
  <Application>Microsoft Office PowerPoint</Application>
  <PresentationFormat>Personalizar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Orkney</vt:lpstr>
      <vt:lpstr>Tema do Office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Rafael Bacellar</cp:lastModifiedBy>
  <cp:revision>3</cp:revision>
  <dcterms:created xsi:type="dcterms:W3CDTF">2021-09-30T12:11:41Z</dcterms:created>
  <dcterms:modified xsi:type="dcterms:W3CDTF">2021-09-30T17:33:16Z</dcterms:modified>
</cp:coreProperties>
</file>